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3" r:id="rId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27A5A4-7F48-3A7D-DB33-25CD749E6A18}" v="15" dt="2025-01-15T08:55:39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Beníšek" userId="S::it2104@sspu-opava.cz::3f0d156a-38c1-4189-939d-424170bcc29e" providerId="AD" clId="Web-{2127A5A4-7F48-3A7D-DB33-25CD749E6A18}"/>
    <pc:docChg chg="modSld">
      <pc:chgData name="Jan Beníšek" userId="S::it2104@sspu-opava.cz::3f0d156a-38c1-4189-939d-424170bcc29e" providerId="AD" clId="Web-{2127A5A4-7F48-3A7D-DB33-25CD749E6A18}" dt="2025-01-15T08:55:39.055" v="14" actId="20577"/>
      <pc:docMkLst>
        <pc:docMk/>
      </pc:docMkLst>
      <pc:sldChg chg="modSp">
        <pc:chgData name="Jan Beníšek" userId="S::it2104@sspu-opava.cz::3f0d156a-38c1-4189-939d-424170bcc29e" providerId="AD" clId="Web-{2127A5A4-7F48-3A7D-DB33-25CD749E6A18}" dt="2025-01-15T08:55:39.055" v="14" actId="20577"/>
        <pc:sldMkLst>
          <pc:docMk/>
          <pc:sldMk cId="1538405494" sldId="258"/>
        </pc:sldMkLst>
        <pc:spChg chg="mod">
          <ac:chgData name="Jan Beníšek" userId="S::it2104@sspu-opava.cz::3f0d156a-38c1-4189-939d-424170bcc29e" providerId="AD" clId="Web-{2127A5A4-7F48-3A7D-DB33-25CD749E6A18}" dt="2025-01-15T08:55:39.055" v="14" actId="20577"/>
          <ac:spMkLst>
            <pc:docMk/>
            <pc:sldMk cId="1538405494" sldId="258"/>
            <ac:spMk id="3" creationId="{7C42BF53-8920-F8BD-D1D9-7F6C7A3EBD0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F3E2ABA-BC23-0B65-6270-8756891ABD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BEDB747-F2EC-E63B-B8E4-A56AFDFCE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30FDA64-2DE4-AEE3-10EF-43B4C4980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2BD7F60-453C-E7A5-BC84-B0D4D656B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494B87F-ADD1-034E-EC10-0A68403AD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4626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E2F9BB-AB03-77EF-E534-D3A572F41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F476C0B1-D7A8-28C4-0E7D-110BD9E0A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A143D56-8B83-DFB4-D810-58B227DD9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E924FCF-03D1-039E-9DF5-25C9A36A7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5A02D20-EDD7-EFEE-92A3-23EEB93DB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3847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431241A-D1D8-6D39-B2F2-64A9B47F9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448DA65-2567-62E7-9993-7051FEEE5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BEB80F9-D0DB-DD23-C35A-5D749DBA6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EC70631-8E71-85A4-D859-EBB2001E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BA1523D-6760-86CC-8A78-6BB78D0E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27964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BA19507-7374-257B-60D5-242D3F74F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5B9681-C4E0-40F3-6F79-B5F9C6F5E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8BE79B0-7E76-19F8-48A1-7B6F81971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E2737D6-D27E-3F35-90FF-073CA962E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7840947-3ED5-08FD-FA8D-8B09BFD9F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89020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7D1B01-4955-921A-3FE5-B7DB83E71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C9E3DF8-EB13-AE79-ACA2-3499B1656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9FB3C89-4E6A-CE3F-EEF1-6B5CB332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9AB68D9-A318-9651-11AE-597DF4C94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CB89CCC-1BF6-2B43-D4D0-76A580951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78923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36D9F9-2D7D-4A17-79A3-1A7BC8F6B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AE744F4-E5A0-C2D9-C6C6-256569B28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A834165-6E9B-C609-6339-05E00DF64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612F296-0254-9C9D-3659-DA6434C72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2C11A50-1896-BF3F-D26A-C8FDAD0AC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9ACA5B2-CBA5-696B-F441-B606C145C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204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128DC5-1D20-FA09-3C9C-AF2F34FB6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6B3CBCA-574A-EF16-CE69-801376DA0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6F5A45A-2D2F-2893-252D-C9D739919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071DC9CD-D342-9DA5-0AC6-FD2696376F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F3E11119-8F22-19B4-F604-E42F1833C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72AA26D7-12A1-0F4F-2F53-AE857C87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AE16C0D1-FC30-C9D4-1CC2-24B00CC5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44D9B138-B9F1-9447-FC1C-79874EE9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397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216930B-4F78-F9A8-1871-F5C11A1F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645CBC8E-7A31-56DB-3C26-993C2836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2B3DD0B-C752-C9F3-D8C9-E8088C2E3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52C7A96F-5995-9802-E920-CA9EB025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1965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18441A0-16F1-A856-5931-4DE10E88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F193CED4-DAB7-1249-B344-AE63C5B2B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D7E808D3-F5E2-99D6-FAAA-86EEB928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62881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EC0A88-FFD9-98F9-9AFA-7FC54190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2E6F9F4-A3E5-B8AB-0448-C1E17CA26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061D01A-664E-C9E9-5FEC-9224AEDDE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371BB76-33B0-9CD2-FBD9-C9F7E8990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513735E-EB1E-06A9-6830-BFFCC0F4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E1A4BF4-2BA9-8624-7259-3BF43CA4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3468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FAC9A23-6CBF-35A0-C72C-553785D0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ADCD84B3-4F1F-464A-D0A0-644200A014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0A13BF0-A28E-909A-4C5D-08C10B06F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E27D763-E563-546E-3C7C-A6D451DDA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CDC8A73-D96A-B630-E84C-D2DACBC0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7DD0517B-EBF5-7DD7-143C-1254A8AE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4426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2EADFBFA-90D4-3F1F-5A29-038623BB7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7972158-F79D-0903-6163-FE958D370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C49CDC0-055E-DA6C-402A-9C2BFC8A0C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6DF1E8-4968-4CA5-92C9-4E47C1C642F2}" type="datetimeFigureOut">
              <a:rPr lang="cs-CZ" smtClean="0"/>
              <a:t>15.01.2025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30C5C51-3E4B-3414-3BB1-50CC4FBDA7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B792F0B-DB8C-695A-0398-5691DC95E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EDCC31-CA37-4569-A591-424C5060F1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09915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youtu.be/UzJj7cglYu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07BA3BFD-3E1B-F25D-B16C-77F18DDD4D3F}"/>
              </a:ext>
            </a:extLst>
          </p:cNvPr>
          <p:cNvSpPr txBox="1"/>
          <p:nvPr/>
        </p:nvSpPr>
        <p:spPr>
          <a:xfrm>
            <a:off x="838200" y="1174819"/>
            <a:ext cx="4375151" cy="28583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Závěrečný</a:t>
            </a:r>
            <a:r>
              <a:rPr lang="en-US" sz="45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5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45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2024/2025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Jan Beníšek</a:t>
            </a:r>
          </a:p>
        </p:txBody>
      </p:sp>
      <p:pic>
        <p:nvPicPr>
          <p:cNvPr id="10" name="Obrázek 9" descr="Obsah obrázku hodiny, kruh, Grafika, klipart&#10;&#10;Popis byl vytvořen automaticky">
            <a:extLst>
              <a:ext uri="{FF2B5EF4-FFF2-40B4-BE49-F238E27FC236}">
                <a16:creationId xmlns:a16="http://schemas.microsoft.com/office/drawing/2014/main" id="{2CF71D39-42A9-50C3-E72F-F2AE408F0F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5" r="1174"/>
          <a:stretch/>
        </p:blipFill>
        <p:spPr>
          <a:xfrm>
            <a:off x="5681383" y="-1011"/>
            <a:ext cx="6510618" cy="6859011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9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212402F-E6B2-DEDE-E600-4504915EF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 dirty="0"/>
              <a:t>Co je Time </a:t>
            </a:r>
            <a:r>
              <a:rPr lang="cs-CZ" dirty="0" err="1"/>
              <a:t>Tracker</a:t>
            </a:r>
            <a:r>
              <a:rPr lang="cs-CZ" dirty="0"/>
              <a:t>?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E20947B-4695-68C5-9117-85E41AA0F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endParaRPr lang="cs-CZ" sz="1700" dirty="0"/>
          </a:p>
          <a:p>
            <a:r>
              <a:rPr lang="cs-CZ" sz="1700" dirty="0"/>
              <a:t>           </a:t>
            </a:r>
            <a:r>
              <a:rPr lang="cs-CZ" sz="2000" dirty="0"/>
              <a:t>Sleduje a analyzuje čas strávený na počítači</a:t>
            </a:r>
          </a:p>
          <a:p>
            <a:pPr marL="0" indent="0">
              <a:buNone/>
            </a:pPr>
            <a:endParaRPr lang="cs-CZ" sz="1700" dirty="0"/>
          </a:p>
          <a:p>
            <a:endParaRPr lang="cs-CZ" sz="1700" dirty="0"/>
          </a:p>
          <a:p>
            <a:endParaRPr lang="cs-CZ" sz="1700" dirty="0"/>
          </a:p>
          <a:p>
            <a:endParaRPr lang="cs-CZ" sz="1700" dirty="0"/>
          </a:p>
          <a:p>
            <a:r>
              <a:rPr lang="pl-PL" sz="1700" dirty="0"/>
              <a:t>🌟 </a:t>
            </a:r>
            <a:r>
              <a:rPr lang="pl-PL" sz="1700" i="1" dirty="0"/>
              <a:t>„Funguje na MacOS, další platformy brzy!“</a:t>
            </a:r>
          </a:p>
          <a:p>
            <a:r>
              <a:rPr lang="cs-CZ" sz="1700" dirty="0"/>
              <a:t>🎯 </a:t>
            </a:r>
            <a:r>
              <a:rPr lang="cs-CZ" sz="1700" i="1" dirty="0"/>
              <a:t>„Jednoduché ovládání, skvělé funkce.“</a:t>
            </a:r>
            <a:endParaRPr lang="cs-CZ" sz="1700" dirty="0"/>
          </a:p>
          <a:p>
            <a:endParaRPr lang="cs-CZ" sz="1700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CB1EDE4-E52B-715E-7732-0420350F3C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81" r="487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5" name="Grafický objekt 4" descr="Oči se souvislou výplní">
            <a:extLst>
              <a:ext uri="{FF2B5EF4-FFF2-40B4-BE49-F238E27FC236}">
                <a16:creationId xmlns:a16="http://schemas.microsoft.com/office/drawing/2014/main" id="{D797A57B-D5D6-7AC2-0F50-2FF95D864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9382" y="2617927"/>
            <a:ext cx="461682" cy="46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59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90E1780-B470-EFFF-A9E8-402C4510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/>
              <a:t>Motivace a cíle projektu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42BF53-8920-F8BD-D1D9-7F6C7A3EB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sz="1700" dirty="0"/>
              <a:t>🛠️ Zvýšení efektivity úloh a sledování výkonu.</a:t>
            </a:r>
          </a:p>
          <a:p>
            <a:endParaRPr lang="cs-CZ" sz="1700" dirty="0"/>
          </a:p>
          <a:p>
            <a:r>
              <a:rPr lang="it-IT" sz="1700" dirty="0"/>
              <a:t>📊 Možnost analýzy a reportingu pro uživatele.</a:t>
            </a:r>
            <a:endParaRPr lang="cs-CZ" sz="1700" dirty="0"/>
          </a:p>
          <a:p>
            <a:endParaRPr lang="cs-CZ" sz="1700" dirty="0"/>
          </a:p>
          <a:p>
            <a:r>
              <a:rPr lang="cs-CZ" sz="1700" dirty="0"/>
              <a:t>🖥️ Chybějící funkce v nativních aplikacích.</a:t>
            </a:r>
          </a:p>
          <a:p>
            <a:pPr marL="0" indent="0">
              <a:buNone/>
            </a:pPr>
            <a:endParaRPr lang="cs-CZ" sz="1700" dirty="0"/>
          </a:p>
          <a:p>
            <a:endParaRPr lang="cs-CZ" sz="1700" dirty="0"/>
          </a:p>
          <a:p>
            <a:endParaRPr lang="cs-CZ" sz="1700" dirty="0"/>
          </a:p>
          <a:p>
            <a:pPr marL="0" indent="0">
              <a:buNone/>
            </a:pPr>
            <a:endParaRPr lang="cs-CZ" sz="17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A25F5724-4BAC-34DB-4307-70E640A9CB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8405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518B5DB-1EEF-29D5-1BDC-D6325F6B7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 dirty="0"/>
              <a:t>Hlavní funkce aplikace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3A6BAB2-3C1A-BE02-6AD5-4A7BFDFB6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710518" cy="3843666"/>
          </a:xfrm>
        </p:spPr>
        <p:txBody>
          <a:bodyPr>
            <a:normAutofit/>
          </a:bodyPr>
          <a:lstStyle/>
          <a:p>
            <a:r>
              <a:rPr lang="cs-CZ" sz="2000" dirty="0"/>
              <a:t>🖼️ </a:t>
            </a:r>
            <a:r>
              <a:rPr lang="cs-CZ" sz="2000" b="1" dirty="0"/>
              <a:t>Monitorování oken</a:t>
            </a:r>
            <a:r>
              <a:rPr lang="cs-CZ" sz="2000" dirty="0"/>
              <a:t>: Záznam názvů, PID, času a doby trvání.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/>
              <a:t>⚙️ </a:t>
            </a:r>
            <a:r>
              <a:rPr lang="cs-CZ" sz="2000" b="1" dirty="0"/>
              <a:t>Systémové zdroje</a:t>
            </a:r>
            <a:r>
              <a:rPr lang="cs-CZ" sz="2000" dirty="0"/>
              <a:t>: Sledování CPU a RAM.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/>
              <a:t>📸 </a:t>
            </a:r>
            <a:r>
              <a:rPr lang="cs-CZ" sz="2000" b="1" dirty="0"/>
              <a:t>Screenshoty</a:t>
            </a:r>
            <a:r>
              <a:rPr lang="cs-CZ" sz="2000" dirty="0"/>
              <a:t>: Intervalové pořizování a ukládání.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/>
              <a:t>📑 </a:t>
            </a:r>
            <a:r>
              <a:rPr lang="cs-CZ" sz="2000" b="1" dirty="0"/>
              <a:t>Export dat</a:t>
            </a:r>
            <a:r>
              <a:rPr lang="cs-CZ" sz="2000" dirty="0"/>
              <a:t>: CSV pro analýzu a přehledná tabulka.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6E62ACF4-4931-DBBB-9AE1-2E7F73F8C0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5" r="12769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990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A2C030-53A0-3641-D0D3-70017A275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 dirty="0"/>
              <a:t>Použité technologie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2D45B8A-A1D9-8B33-2EDE-ADE321364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cs-CZ" sz="2000" dirty="0"/>
              <a:t>Python 🐍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 err="1"/>
              <a:t>psutil</a:t>
            </a:r>
            <a:r>
              <a:rPr lang="cs-CZ" sz="2000" dirty="0"/>
              <a:t> ⚙️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/>
              <a:t>PyQt5 💻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 err="1"/>
              <a:t>pyautogui</a:t>
            </a:r>
            <a:r>
              <a:rPr lang="cs-CZ" sz="2000" dirty="0"/>
              <a:t> 📸</a:t>
            </a:r>
            <a:br>
              <a:rPr lang="cs-CZ" sz="2000" dirty="0"/>
            </a:br>
            <a:endParaRPr lang="cs-CZ" sz="2000" dirty="0"/>
          </a:p>
          <a:p>
            <a:r>
              <a:rPr lang="cs-CZ" sz="2000" dirty="0" err="1"/>
              <a:t>QTimer</a:t>
            </a:r>
            <a:r>
              <a:rPr lang="cs-CZ" sz="2000" dirty="0"/>
              <a:t> ⏰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4499BA53-9303-1B53-AA90-F6CB0C65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0784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EB5EEB-B18F-53FA-B600-1BF13357A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2ECABF3-C6BF-FE2F-D652-AFCF35E87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298949" cy="1807305"/>
          </a:xfrm>
        </p:spPr>
        <p:txBody>
          <a:bodyPr>
            <a:normAutofit/>
          </a:bodyPr>
          <a:lstStyle/>
          <a:p>
            <a:r>
              <a:rPr lang="en-US" kern="1200" dirty="0" err="1">
                <a:latin typeface="+mj-lt"/>
                <a:ea typeface="+mj-ea"/>
                <a:cs typeface="+mj-cs"/>
              </a:rPr>
              <a:t>Ukázka</a:t>
            </a:r>
            <a:r>
              <a:rPr lang="en-US" kern="1200" dirty="0"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latin typeface="+mj-lt"/>
                <a:ea typeface="+mj-ea"/>
                <a:cs typeface="+mj-cs"/>
              </a:rPr>
              <a:t>aplikace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9567974-19D5-DD2B-70F7-ADA59BB5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endParaRPr lang="cs-CZ" sz="2000" dirty="0">
              <a:hlinkClick r:id="rId2"/>
            </a:endParaRPr>
          </a:p>
          <a:p>
            <a:endParaRPr lang="cs-CZ" sz="2000" dirty="0">
              <a:hlinkClick r:id="rId2"/>
            </a:endParaRPr>
          </a:p>
          <a:p>
            <a:endParaRPr lang="cs-CZ" sz="2000" dirty="0">
              <a:hlinkClick r:id="rId2"/>
            </a:endParaRPr>
          </a:p>
          <a:p>
            <a:endParaRPr lang="cs-CZ" sz="2000" dirty="0">
              <a:hlinkClick r:id="rId2"/>
            </a:endParaRPr>
          </a:p>
          <a:p>
            <a:r>
              <a:rPr lang="cs-CZ" sz="2000" dirty="0">
                <a:hlinkClick r:id="rId2"/>
              </a:rPr>
              <a:t>https://youtu.be/UzJj7cglYuY</a:t>
            </a:r>
            <a:endParaRPr lang="cs-CZ" sz="2000" dirty="0"/>
          </a:p>
          <a:p>
            <a:endParaRPr lang="cs-CZ" sz="2000" dirty="0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3882E6EA-597F-06D5-D4F9-DD9795C166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86" r="586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3903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7B7D67-CF1F-2FDD-2D12-B5ACF2A11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04C8286-A87F-7EB3-6764-C6BB93EC4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 sz="4400" b="1" dirty="0"/>
              <a:t>Přínosy a využití aplikace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146326E-5F2A-AD2E-2313-628764410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cs-CZ" sz="2000" dirty="0"/>
              <a:t>👩‍💻 </a:t>
            </a:r>
            <a:r>
              <a:rPr lang="cs-CZ" sz="2000" b="1" dirty="0"/>
              <a:t>Pro jednotlivce</a:t>
            </a:r>
            <a:r>
              <a:rPr lang="cs-CZ" sz="2000" dirty="0"/>
              <a:t>: Analýza času, produktivita.</a:t>
            </a:r>
          </a:p>
          <a:p>
            <a:endParaRPr lang="cs-CZ" sz="2000" dirty="0"/>
          </a:p>
          <a:p>
            <a:r>
              <a:rPr lang="cs-CZ" sz="2000" dirty="0"/>
              <a:t>🏢 </a:t>
            </a:r>
            <a:r>
              <a:rPr lang="cs-CZ" sz="2000" b="1" dirty="0"/>
              <a:t>Pro firmy</a:t>
            </a:r>
            <a:r>
              <a:rPr lang="cs-CZ" sz="2000" dirty="0"/>
              <a:t>: Monitorování efektivity zaměstnanců.</a:t>
            </a:r>
          </a:p>
        </p:txBody>
      </p:sp>
      <p:pic>
        <p:nvPicPr>
          <p:cNvPr id="4" name="Obrázek 3" descr="Obsah obrázku text, hodiny, design&#10;&#10;Popis byl vytvořen automaticky">
            <a:extLst>
              <a:ext uri="{FF2B5EF4-FFF2-40B4-BE49-F238E27FC236}">
                <a16:creationId xmlns:a16="http://schemas.microsoft.com/office/drawing/2014/main" id="{36D1AB14-C03D-0C16-19AF-11036375F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33" r="722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72729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A859FFB-6978-0558-C801-02D35BFDF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cs-CZ" dirty="0"/>
              <a:t>Závěr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BE7B878-8A4D-B976-BDBB-05B723F86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000" dirty="0"/>
              <a:t>Budoucnost</a:t>
            </a:r>
          </a:p>
          <a:p>
            <a:r>
              <a:rPr lang="cs-CZ" sz="2000" dirty="0"/>
              <a:t>✔️ Přidávání nových funkcí.</a:t>
            </a:r>
          </a:p>
          <a:p>
            <a:r>
              <a:rPr lang="cs-CZ" sz="2000" dirty="0"/>
              <a:t>✔️ Optimalizace pro další systémy.</a:t>
            </a:r>
          </a:p>
          <a:p>
            <a:r>
              <a:rPr lang="cs-CZ" sz="2000" dirty="0"/>
              <a:t>✔️ Ukládání nastavení.</a:t>
            </a:r>
          </a:p>
          <a:p>
            <a:endParaRPr lang="cs-CZ" sz="2000" dirty="0"/>
          </a:p>
          <a:p>
            <a:r>
              <a:rPr lang="cs-CZ" sz="2000" dirty="0"/>
              <a:t>Děkuji za pozornost!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46AA588B-6041-684A-A2CB-172121DD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3" r="227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4855875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179</Words>
  <Application>Microsoft Office PowerPoint</Application>
  <PresentationFormat>Širokoúhlá obrazovka</PresentationFormat>
  <Paragraphs>47</Paragraphs>
  <Slides>8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9" baseType="lpstr">
      <vt:lpstr>Motiv Office</vt:lpstr>
      <vt:lpstr>Prezentace aplikace PowerPoint</vt:lpstr>
      <vt:lpstr>Co je Time Tracker? </vt:lpstr>
      <vt:lpstr>Motivace a cíle projektu</vt:lpstr>
      <vt:lpstr>Hlavní funkce aplikace</vt:lpstr>
      <vt:lpstr>Použité technologie</vt:lpstr>
      <vt:lpstr>Ukázka aplikace</vt:lpstr>
      <vt:lpstr>Přínosy a využití aplikace</vt:lpstr>
      <vt:lpstr>Závěr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Beníšek</dc:creator>
  <cp:lastModifiedBy>Jan Beníšek</cp:lastModifiedBy>
  <cp:revision>10</cp:revision>
  <dcterms:created xsi:type="dcterms:W3CDTF">2025-01-13T18:38:05Z</dcterms:created>
  <dcterms:modified xsi:type="dcterms:W3CDTF">2025-01-15T08:55:40Z</dcterms:modified>
</cp:coreProperties>
</file>

<file path=docProps/thumbnail.jpeg>
</file>